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726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he-IL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5005" autoAdjust="0"/>
    <p:restoredTop sz="94660"/>
  </p:normalViewPr>
  <p:slideViewPr>
    <p:cSldViewPr snapToGrid="0">
      <p:cViewPr>
        <p:scale>
          <a:sx n="125" d="100"/>
          <a:sy n="125" d="100"/>
        </p:scale>
        <p:origin x="48" y="-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DE6C8-AB1D-4204-BC9C-3366B0BF04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8426" y="889820"/>
            <a:ext cx="9989574" cy="3598606"/>
          </a:xfrm>
        </p:spPr>
        <p:txBody>
          <a:bodyPr anchor="t">
            <a:normAutofit/>
          </a:bodyPr>
          <a:lstStyle>
            <a:lvl1pPr algn="l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7B9009-EE50-4EE5-B6EB-CD6EC83D3F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8426" y="4488426"/>
            <a:ext cx="6991776" cy="1302774"/>
          </a:xfrm>
        </p:spPr>
        <p:txBody>
          <a:bodyPr anchor="b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C8667E-058A-436F-B8EA-5B3A99D43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5/31/2021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680305-1AD7-482D-BFFD-6CDB83AB3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5762A1-52E9-402D-B65E-DF193E44C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8329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359C1-C098-4BF4-A55D-782F4E606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343C7E-1E8B-4D38-9B81-1AA2A8978E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A70B00-53AE-4D3F-91BE-A8D789ED9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5/31/2021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647FC7-8124-4F70-A849-B6BCC5189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7CEBE4-50DC-47DB-B699-CCC024336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6303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418279-D3B8-4C6A-AB74-9DE3777712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42322" y="997974"/>
            <a:ext cx="2349043" cy="4984956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8F733C-9309-4197-BACA-207CDC8935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997973"/>
            <a:ext cx="8404122" cy="4984956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ACD4D0-5BE6-412D-B08B-5DFFD5935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5/31/2021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021651-B786-4A39-A10F-F5231D0A2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504D2D-9379-40DE-9F45-3004BE54F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7367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87CA6-BFD9-4CB1-8892-F6B062E82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DA8C3-9C0C-4E52-9A62-E4DB159E6B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C3EC35-E02F-41FF-9232-F90692A90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5/31/2021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D13D38-5DF1-443B-8A12-71E834FDC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5E644A-4A37-4757-9809-5B035E287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0328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6578B-CD85-4BF1-A729-E8E8079B5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383" y="1709738"/>
            <a:ext cx="10632067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8448C1-C13F-4826-8347-EEB00A6643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5383" y="4589463"/>
            <a:ext cx="10632067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06546A-957F-4C4D-9744-1177AD258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5/31/2021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DB149C-CC63-4E3A-A83D-EF637EB51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B94775-7982-41EC-B584-D51224D38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4799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E4BD8-507D-48E4-A624-F16A741C3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22096"/>
            <a:ext cx="10691265" cy="112793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0A07E4-3A39-457C-A059-7DFB6039D9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15383" y="2128684"/>
            <a:ext cx="5304417" cy="384441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141E17-47CE-4A78-B0FA-0E9786DA67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128684"/>
            <a:ext cx="5219700" cy="384441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F02C13-D3ED-4044-9716-F29D79A18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5/31/2021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F334AD-FB29-4355-B5CF-85E61B4F3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5AA154-790C-4774-9C21-8C543E733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1481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7DD35-7673-4F88-86B0-634883B5E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87" y="929148"/>
            <a:ext cx="10640005" cy="76154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C820D7-3E0B-47C6-A583-C4C839C5AF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5384" y="1681163"/>
            <a:ext cx="5282192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839A7B-97D5-400F-B802-A0FF28FE9F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15384" y="2505075"/>
            <a:ext cx="5282192" cy="342377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E0ECA2-DBF1-4681-9DFA-93AFD1B371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0EBBBB-517F-4ED7-9E51-CF0F7590B4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4237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11B5C7-1E37-478F-B4B0-C7202FFE4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5/31/2021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53F7EF-507C-4CB3-86C5-8B34FFFC1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E3DEA6-E4EB-4C2A-8B4F-55EC965B6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5015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32964-A933-4B98-A141-A4B316DAF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684C9D-23DA-42B0-9DD3-7592F72E8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5/31/2021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BF8F05-876F-49D8-AE30-5BB2A91EC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3D20DA-9260-4577-BB51-789570A24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6477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2C1F24-E0A1-45A7-8EF5-92CD97993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5/31/2021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021C19-210E-46B0-9036-5D8AECC92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880FEF-487E-44DF-8615-DF2210419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7430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568EE-74C8-43A6-90BC-2DDD965CF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426" y="781665"/>
            <a:ext cx="4093599" cy="122345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1C35AC-CAE3-48CF-A3E4-A075C9FDD7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9D03EA-5FAD-4609-A2B8-624E426847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8258" y="2315497"/>
            <a:ext cx="4093599" cy="355349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58D2EA-2191-4216-B64D-067BDFE12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5/31/2021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042128-DAB4-481C-BEE6-3523E8E88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50E382-C500-4A4C-A7C6-43860383A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2143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FE98B-EACF-4251-A8AF-0D9EDD17C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342" y="1066800"/>
            <a:ext cx="4103431" cy="1317523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05F473-761A-4002-AF70-9FF878D013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066800"/>
            <a:ext cx="6172200" cy="47942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0C2E6A-F834-4540-BB00-E13CB45DC3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3342" y="2552700"/>
            <a:ext cx="4103431" cy="33162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C38EAB-AD63-415C-B263-BA1D8FBE3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5/31/2021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2E5541-B6DE-45E8-BCFE-0DFC4F574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B78D45-289B-46AF-8CB9-E6150BEA1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5625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A362AC-B59F-4AC7-B279-57DDD5336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22096"/>
            <a:ext cx="10691265" cy="1371030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6042DB-75BD-4EC1-B6D9-8A72EF940C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0635" y="2293126"/>
            <a:ext cx="10691265" cy="3636088"/>
          </a:xfrm>
          <a:prstGeom prst="rect">
            <a:avLst/>
          </a:prstGeom>
        </p:spPr>
        <p:txBody>
          <a:bodyPr lIns="91440" tIns="45720" rIns="91440" bIns="4572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DD1378-7C96-4079-B44C-3D86B46575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9448" y="6356350"/>
            <a:ext cx="2592594" cy="365125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r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fld id="{2F3E8B1C-86EF-43CF-8304-249481088644}" type="datetimeFigureOut">
              <a:rPr lang="en-US" smtClean="0"/>
              <a:pPr/>
              <a:t>5/31/2021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9B6B78-577F-43F5-BAEE-BF72484C98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15383" y="6356350"/>
            <a:ext cx="4539727" cy="365125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l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CC75B8-AF8F-4D8A-9B3D-D1951A64BA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r">
              <a:defRPr sz="1800">
                <a:solidFill>
                  <a:schemeClr val="tx1"/>
                </a:solidFill>
              </a:defRPr>
            </a:lvl1pPr>
          </a:lstStyle>
          <a:p>
            <a:fld id="{C3DB2ADC-AF19-4574-8C10-79B5B04FCA27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64F9B95-9045-48D2-B9F3-2927E98F54AA}"/>
              </a:ext>
            </a:extLst>
          </p:cNvPr>
          <p:cNvCxnSpPr>
            <a:cxnSpLocks/>
          </p:cNvCxnSpPr>
          <p:nvPr/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85AA86F-6A4D-4BCB-A045-D992CDC2959B}"/>
              </a:ext>
            </a:extLst>
          </p:cNvPr>
          <p:cNvCxnSpPr>
            <a:cxnSpLocks/>
          </p:cNvCxnSpPr>
          <p:nvPr/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13455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</p:sldLayoutIdLst>
  <p:txStyles>
    <p:titleStyle>
      <a:lvl1pPr algn="l" defTabSz="914400" rtl="0" eaLnBrk="1" latinLnBrk="0" hangingPunct="1">
        <a:lnSpc>
          <a:spcPct val="110000"/>
        </a:lnSpc>
        <a:spcBef>
          <a:spcPct val="0"/>
        </a:spcBef>
        <a:buNone/>
        <a:defRPr sz="4800" kern="1200" cap="none" spc="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479833C7-FDE4-4657-B0B1-32BE833C24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ABE7C0B-A2D9-4202-A524-532DA2E2D5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1" descr="טווחי הרים ערפילי">
            <a:extLst>
              <a:ext uri="{FF2B5EF4-FFF2-40B4-BE49-F238E27FC236}">
                <a16:creationId xmlns:a16="http://schemas.microsoft.com/office/drawing/2014/main" id="{AF5F8522-43CA-4882-A60F-B52BA4DE46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747" b="10984"/>
          <a:stretch/>
        </p:blipFill>
        <p:spPr>
          <a:xfrm>
            <a:off x="21" y="0"/>
            <a:ext cx="12191979" cy="6857989"/>
          </a:xfrm>
          <a:prstGeom prst="rect">
            <a:avLst/>
          </a:prstGeom>
        </p:spPr>
      </p:pic>
      <p:pic>
        <p:nvPicPr>
          <p:cNvPr id="1028" name="Picture 4" descr="Helicopter PNG icons for download TRANSPARENT IMAGES | Picpng">
            <a:extLst>
              <a:ext uri="{FF2B5EF4-FFF2-40B4-BE49-F238E27FC236}">
                <a16:creationId xmlns:a16="http://schemas.microsoft.com/office/drawing/2014/main" id="{96937D71-9538-4CC8-B5FC-ECBBABBAB9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574" y="305838"/>
            <a:ext cx="3252508" cy="2047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מלבן 4">
            <a:extLst>
              <a:ext uri="{FF2B5EF4-FFF2-40B4-BE49-F238E27FC236}">
                <a16:creationId xmlns:a16="http://schemas.microsoft.com/office/drawing/2014/main" id="{AD3C92F4-40C2-4067-8567-10092CC32B7A}"/>
              </a:ext>
            </a:extLst>
          </p:cNvPr>
          <p:cNvSpPr/>
          <p:nvPr/>
        </p:nvSpPr>
        <p:spPr>
          <a:xfrm>
            <a:off x="1479396" y="2041911"/>
            <a:ext cx="9526967" cy="507831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e-IL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אבן דרך 3 – אפליקציית אנדרואיד</a:t>
            </a:r>
            <a:b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</a:br>
            <a:r>
              <a:rPr lang="he-IL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ע</a:t>
            </a:r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“</a:t>
            </a:r>
            <a:r>
              <a:rPr lang="he-IL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י</a:t>
            </a:r>
            <a:b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</a:br>
            <a:r>
              <a:rPr lang="he-IL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לירון חיים </a:t>
            </a:r>
            <a:b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</a:br>
            <a:r>
              <a:rPr lang="he-IL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וסתיו לידור</a:t>
            </a:r>
            <a:b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</a:br>
            <a:b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endParaRPr lang="he-IL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63784C03-26A8-41A8-A2C9-423AACE9D3B9}"/>
              </a:ext>
            </a:extLst>
          </p:cNvPr>
          <p:cNvSpPr txBox="1"/>
          <p:nvPr/>
        </p:nvSpPr>
        <p:spPr>
          <a:xfrm>
            <a:off x="9653030" y="262235"/>
            <a:ext cx="2315121" cy="92333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he-IL" b="1" dirty="0"/>
              <a:t>קורס: תכנות מתקדם 2</a:t>
            </a:r>
            <a:br>
              <a:rPr lang="en-US" b="1" dirty="0"/>
            </a:br>
            <a:r>
              <a:rPr lang="he-IL" b="1" dirty="0"/>
              <a:t>מספר קורס: 8189211</a:t>
            </a:r>
          </a:p>
          <a:p>
            <a:endParaRPr lang="he-IL" dirty="0"/>
          </a:p>
        </p:txBody>
      </p:sp>
      <p:pic>
        <p:nvPicPr>
          <p:cNvPr id="12" name="תמונה 11" descr="תמונה שמכילה טקסט&#10;&#10;התיאור נוצר באופן אוטומטי">
            <a:extLst>
              <a:ext uri="{FF2B5EF4-FFF2-40B4-BE49-F238E27FC236}">
                <a16:creationId xmlns:a16="http://schemas.microsoft.com/office/drawing/2014/main" id="{1649F72D-3401-4189-B0CD-132D439108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042" y="5676095"/>
            <a:ext cx="2560709" cy="933371"/>
          </a:xfrm>
          <a:prstGeom prst="rect">
            <a:avLst/>
          </a:prstGeom>
        </p:spPr>
      </p:pic>
      <p:pic>
        <p:nvPicPr>
          <p:cNvPr id="15" name="תמונה 14">
            <a:extLst>
              <a:ext uri="{FF2B5EF4-FFF2-40B4-BE49-F238E27FC236}">
                <a16:creationId xmlns:a16="http://schemas.microsoft.com/office/drawing/2014/main" id="{61B991B7-E684-416C-A89A-9F59682292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7685" y="4612905"/>
            <a:ext cx="743515" cy="1019922"/>
          </a:xfrm>
          <a:prstGeom prst="rect">
            <a:avLst/>
          </a:prstGeom>
        </p:spPr>
      </p:pic>
      <p:pic>
        <p:nvPicPr>
          <p:cNvPr id="3" name="Picture 2" descr="A picture containing tree, person, outdoor&#10;&#10;Description automatically generated">
            <a:extLst>
              <a:ext uri="{FF2B5EF4-FFF2-40B4-BE49-F238E27FC236}">
                <a16:creationId xmlns:a16="http://schemas.microsoft.com/office/drawing/2014/main" id="{C444F1BF-0309-4BE2-8A7E-B28D61DF0A5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780215" y="3895980"/>
            <a:ext cx="1114065" cy="743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329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tile tx="0" ty="0" sx="100000" sy="100000" flip="none" algn="b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F8581EF7-B3A8-464F-A9D0-8EDB837393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09946" y="910140"/>
            <a:ext cx="9532374" cy="1772100"/>
          </a:xfrm>
        </p:spPr>
        <p:txBody>
          <a:bodyPr>
            <a:normAutofit fontScale="90000"/>
          </a:bodyPr>
          <a:lstStyle/>
          <a:p>
            <a:pPr algn="ctr"/>
            <a:r>
              <a:rPr lang="he-IL" b="1" dirty="0"/>
              <a:t>על הפרויקט </a:t>
            </a:r>
            <a:br>
              <a:rPr lang="en-US" dirty="0"/>
            </a:br>
            <a:endParaRPr lang="he-IL" dirty="0"/>
          </a:p>
        </p:txBody>
      </p:sp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46527E71-DF20-4A07-B50E-E9A5CA658088}"/>
              </a:ext>
            </a:extLst>
          </p:cNvPr>
          <p:cNvSpPr txBox="1"/>
          <p:nvPr/>
        </p:nvSpPr>
        <p:spPr>
          <a:xfrm>
            <a:off x="457200" y="2682241"/>
            <a:ext cx="11450320" cy="224676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2800" dirty="0"/>
              <a:t>בפרויקט זה תפעלנו את ה</a:t>
            </a:r>
            <a:r>
              <a:rPr lang="en-US" sz="2800" dirty="0"/>
              <a:t>FG </a:t>
            </a:r>
            <a:r>
              <a:rPr lang="he-IL" sz="2800" dirty="0"/>
              <a:t> באמצעות אפליקציית אנדרואיד על גבי חיבור </a:t>
            </a:r>
            <a:r>
              <a:rPr lang="en-US" sz="2800" dirty="0"/>
              <a:t>TCP</a:t>
            </a:r>
            <a:r>
              <a:rPr lang="he-IL" sz="2800" dirty="0"/>
              <a:t>.</a:t>
            </a:r>
            <a:br>
              <a:rPr lang="en-US" sz="2800" dirty="0"/>
            </a:br>
            <a:r>
              <a:rPr lang="he-IL" sz="2800" dirty="0"/>
              <a:t>הפונקציונליות באפליקציית היא על הגאי המטוס</a:t>
            </a:r>
            <a:r>
              <a:rPr lang="en-US" sz="2800" dirty="0"/>
              <a:t>:</a:t>
            </a:r>
            <a:br>
              <a:rPr lang="en-US" sz="2800" dirty="0"/>
            </a:br>
            <a:r>
              <a:rPr lang="en-US" sz="2800" b="1" dirty="0"/>
              <a:t>aileron, elevator</a:t>
            </a:r>
            <a:r>
              <a:rPr lang="he-IL" sz="2800" b="1" dirty="0"/>
              <a:t> </a:t>
            </a:r>
            <a:r>
              <a:rPr lang="he-IL" sz="2800" dirty="0"/>
              <a:t>– נשלוט עליהם באמצעות </a:t>
            </a:r>
            <a:r>
              <a:rPr lang="he-IL" sz="2800" dirty="0" err="1"/>
              <a:t>הגויסטיק</a:t>
            </a:r>
            <a:r>
              <a:rPr lang="he-IL" sz="2800" dirty="0"/>
              <a:t>.</a:t>
            </a:r>
            <a:br>
              <a:rPr lang="en-US" sz="2800" dirty="0"/>
            </a:br>
            <a:r>
              <a:rPr lang="en-US" sz="2800" b="1" dirty="0" err="1"/>
              <a:t>throttle,rudder</a:t>
            </a:r>
            <a:r>
              <a:rPr lang="he-IL" sz="2800" dirty="0"/>
              <a:t>- נשלוט עליהם בעזרת </a:t>
            </a:r>
            <a:r>
              <a:rPr lang="he-IL" sz="2800" dirty="0" err="1"/>
              <a:t>הסליידרים</a:t>
            </a:r>
            <a:r>
              <a:rPr lang="he-IL" sz="2800" dirty="0"/>
              <a:t>.</a:t>
            </a:r>
            <a:br>
              <a:rPr lang="en-US" sz="2800" dirty="0"/>
            </a:br>
            <a:endParaRPr lang="he-IL" sz="2800" dirty="0"/>
          </a:p>
        </p:txBody>
      </p:sp>
      <p:pic>
        <p:nvPicPr>
          <p:cNvPr id="1026" name="Picture 2" descr="Free and open source flight sim 'FlightGear' has a brand new release |  GamingOnLinux">
            <a:extLst>
              <a:ext uri="{FF2B5EF4-FFF2-40B4-BE49-F238E27FC236}">
                <a16:creationId xmlns:a16="http://schemas.microsoft.com/office/drawing/2014/main" id="{6DA54DD8-C682-4455-BEA6-0C7682FD3A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1" y="4107180"/>
            <a:ext cx="2345912" cy="1760657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10595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כותרת 3">
            <a:extLst>
              <a:ext uri="{FF2B5EF4-FFF2-40B4-BE49-F238E27FC236}">
                <a16:creationId xmlns:a16="http://schemas.microsoft.com/office/drawing/2014/main" id="{F72C41C0-289A-4095-974A-505EC8D21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6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MVVM</a:t>
            </a:r>
            <a:br>
              <a:rPr lang="he-IL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endParaRPr lang="he-IL" dirty="0"/>
          </a:p>
        </p:txBody>
      </p:sp>
      <p:sp>
        <p:nvSpPr>
          <p:cNvPr id="5" name="מציין מיקום תוכן 4">
            <a:extLst>
              <a:ext uri="{FF2B5EF4-FFF2-40B4-BE49-F238E27FC236}">
                <a16:creationId xmlns:a16="http://schemas.microsoft.com/office/drawing/2014/main" id="{38148DD0-58E4-4D94-85DC-C64EF236D4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635" y="1983694"/>
            <a:ext cx="10790730" cy="431024"/>
          </a:xfrm>
        </p:spPr>
        <p:txBody>
          <a:bodyPr/>
          <a:lstStyle/>
          <a:p>
            <a:pPr marL="0" indent="0" algn="r" rtl="1">
              <a:buNone/>
            </a:pPr>
            <a:r>
              <a:rPr lang="he-IL" dirty="0"/>
              <a:t>השתמשנו בתבנית עיצוב זאת על מנת להפריד בן </a:t>
            </a:r>
            <a:r>
              <a:rPr lang="en-US" dirty="0"/>
              <a:t>view</a:t>
            </a:r>
            <a:r>
              <a:rPr lang="he-IL" dirty="0"/>
              <a:t> ל</a:t>
            </a:r>
            <a:r>
              <a:rPr lang="en-US" dirty="0"/>
              <a:t>model</a:t>
            </a:r>
            <a:r>
              <a:rPr lang="he-IL" dirty="0"/>
              <a:t> באמצעות </a:t>
            </a:r>
            <a:r>
              <a:rPr lang="en-US" dirty="0" err="1"/>
              <a:t>viewModel</a:t>
            </a:r>
            <a:r>
              <a:rPr lang="he-IL" dirty="0"/>
              <a:t> המקשר בניהם.</a:t>
            </a:r>
          </a:p>
          <a:p>
            <a:pPr marL="0" indent="0" algn="r" rtl="1">
              <a:buNone/>
            </a:pPr>
            <a:r>
              <a:rPr lang="he-IL" dirty="0"/>
              <a:t>ב</a:t>
            </a:r>
            <a:r>
              <a:rPr lang="en-US" dirty="0"/>
              <a:t>View</a:t>
            </a:r>
            <a:r>
              <a:rPr lang="he-IL" dirty="0"/>
              <a:t> – אחראי על הממשק מול המשתמש(</a:t>
            </a:r>
            <a:r>
              <a:rPr lang="en-US" dirty="0"/>
              <a:t>(UI</a:t>
            </a:r>
            <a:r>
              <a:rPr lang="he-IL" dirty="0"/>
              <a:t>.</a:t>
            </a:r>
            <a:br>
              <a:rPr lang="en-US" dirty="0"/>
            </a:br>
            <a:r>
              <a:rPr lang="he-IL" dirty="0"/>
              <a:t>הג'ויסטיק – נמצא ברכיב נפרד כך שהוא ניתן לתחזוקה ולשימוש בפרויקטים אחרים</a:t>
            </a:r>
            <a:r>
              <a:rPr lang="en-US" dirty="0"/>
              <a:t>.</a:t>
            </a:r>
            <a:br>
              <a:rPr lang="en-US" dirty="0"/>
            </a:br>
            <a:r>
              <a:rPr lang="he-IL" dirty="0"/>
              <a:t>ה</a:t>
            </a:r>
            <a:r>
              <a:rPr lang="en-US" dirty="0"/>
              <a:t>Model</a:t>
            </a:r>
            <a:r>
              <a:rPr lang="he-IL" dirty="0"/>
              <a:t> – מחזיק את הלוגיקה של הפרויקט כגון :</a:t>
            </a:r>
            <a:r>
              <a:rPr lang="en-US" dirty="0"/>
              <a:t> </a:t>
            </a:r>
            <a:r>
              <a:rPr lang="he-IL" dirty="0"/>
              <a:t> התחברות, שליחת הודעות אל ה</a:t>
            </a:r>
            <a:r>
              <a:rPr lang="en-US" dirty="0"/>
              <a:t>FG</a:t>
            </a:r>
            <a:r>
              <a:rPr lang="he-IL" dirty="0"/>
              <a:t> </a:t>
            </a:r>
            <a:br>
              <a:rPr lang="en-US" dirty="0"/>
            </a:br>
            <a:r>
              <a:rPr lang="he-IL" dirty="0"/>
              <a:t>ע"י מימוש של </a:t>
            </a:r>
            <a:r>
              <a:rPr lang="en-US" dirty="0"/>
              <a:t>Active Object</a:t>
            </a:r>
            <a:r>
              <a:rPr lang="he-IL" dirty="0"/>
              <a:t> (שליחה בתרד נפרד מתוכנית הראשית)</a:t>
            </a:r>
            <a:br>
              <a:rPr lang="en-US" dirty="0"/>
            </a:br>
            <a:r>
              <a:rPr lang="en-US" dirty="0"/>
              <a:t>                    </a:t>
            </a:r>
            <a:endParaRPr lang="he-IL" dirty="0"/>
          </a:p>
        </p:txBody>
      </p:sp>
      <p:sp>
        <p:nvSpPr>
          <p:cNvPr id="6" name="מלבן 5">
            <a:extLst>
              <a:ext uri="{FF2B5EF4-FFF2-40B4-BE49-F238E27FC236}">
                <a16:creationId xmlns:a16="http://schemas.microsoft.com/office/drawing/2014/main" id="{278E7C73-CD4D-4F01-AFA3-F9257F2E520B}"/>
              </a:ext>
            </a:extLst>
          </p:cNvPr>
          <p:cNvSpPr/>
          <p:nvPr/>
        </p:nvSpPr>
        <p:spPr>
          <a:xfrm>
            <a:off x="6003635" y="2967335"/>
            <a:ext cx="18473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endParaRPr lang="he-IL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מלבן 6">
            <a:extLst>
              <a:ext uri="{FF2B5EF4-FFF2-40B4-BE49-F238E27FC236}">
                <a16:creationId xmlns:a16="http://schemas.microsoft.com/office/drawing/2014/main" id="{1BF49E87-7312-4B34-8777-3BF24AB476F8}"/>
              </a:ext>
            </a:extLst>
          </p:cNvPr>
          <p:cNvSpPr/>
          <p:nvPr/>
        </p:nvSpPr>
        <p:spPr>
          <a:xfrm>
            <a:off x="6003635" y="2967335"/>
            <a:ext cx="18473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endParaRPr lang="he-IL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9FD2AE-5804-4365-859B-A8D1624081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07" r="1665"/>
          <a:stretch/>
        </p:blipFill>
        <p:spPr>
          <a:xfrm>
            <a:off x="927259" y="2707524"/>
            <a:ext cx="1833562" cy="3949794"/>
          </a:xfrm>
          <a:prstGeom prst="rect">
            <a:avLst/>
          </a:prstGeom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5248470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43379F93-4E29-43C3-9DC1-1A0C7832F3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0451" y="157180"/>
            <a:ext cx="8344131" cy="654363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CFE903F-E2A5-48B1-90B0-44BF61CF94AF}"/>
              </a:ext>
            </a:extLst>
          </p:cNvPr>
          <p:cNvSpPr/>
          <p:nvPr/>
        </p:nvSpPr>
        <p:spPr>
          <a:xfrm>
            <a:off x="1821180" y="2811780"/>
            <a:ext cx="8214360" cy="3810000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4387B52-F2F4-4788-81B4-2A40FF191C45}"/>
              </a:ext>
            </a:extLst>
          </p:cNvPr>
          <p:cNvSpPr/>
          <p:nvPr/>
        </p:nvSpPr>
        <p:spPr>
          <a:xfrm>
            <a:off x="3451860" y="236220"/>
            <a:ext cx="3192780" cy="2496521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257EB90-92C4-464F-A8B1-63DD03465A8F}"/>
              </a:ext>
            </a:extLst>
          </p:cNvPr>
          <p:cNvSpPr/>
          <p:nvPr/>
        </p:nvSpPr>
        <p:spPr>
          <a:xfrm>
            <a:off x="6804660" y="234800"/>
            <a:ext cx="3192780" cy="2499360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5A5EA5C-7045-43A7-855D-BF7CD19C3E6B}"/>
              </a:ext>
            </a:extLst>
          </p:cNvPr>
          <p:cNvSpPr/>
          <p:nvPr/>
        </p:nvSpPr>
        <p:spPr>
          <a:xfrm>
            <a:off x="8124356" y="4716780"/>
            <a:ext cx="95725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rgbClr val="FFC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View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230C6C9-2DB2-4572-A5EF-1EEF40DE3341}"/>
              </a:ext>
            </a:extLst>
          </p:cNvPr>
          <p:cNvSpPr/>
          <p:nvPr/>
        </p:nvSpPr>
        <p:spPr>
          <a:xfrm>
            <a:off x="3519038" y="373380"/>
            <a:ext cx="1938287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rgbClr val="FFC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ViewModel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2E8A78-8249-40E5-B825-B321BA8D05DF}"/>
              </a:ext>
            </a:extLst>
          </p:cNvPr>
          <p:cNvSpPr/>
          <p:nvPr/>
        </p:nvSpPr>
        <p:spPr>
          <a:xfrm>
            <a:off x="8688282" y="373380"/>
            <a:ext cx="116570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rgbClr val="FFC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Model</a:t>
            </a:r>
          </a:p>
        </p:txBody>
      </p:sp>
    </p:spTree>
    <p:extLst>
      <p:ext uri="{BB962C8B-B14F-4D97-AF65-F5344CB8AC3E}">
        <p14:creationId xmlns:p14="http://schemas.microsoft.com/office/powerpoint/2010/main" val="1572649211"/>
      </p:ext>
    </p:extLst>
  </p:cSld>
  <p:clrMapOvr>
    <a:masterClrMapping/>
  </p:clrMapOvr>
</p:sld>
</file>

<file path=ppt/theme/theme1.xml><?xml version="1.0" encoding="utf-8"?>
<a:theme xmlns:a="http://schemas.openxmlformats.org/drawingml/2006/main" name="ChronicleVTI">
  <a:themeElements>
    <a:clrScheme name="AnalogousFromDarkSeedLeftStep">
      <a:dk1>
        <a:srgbClr val="000000"/>
      </a:dk1>
      <a:lt1>
        <a:srgbClr val="FFFFFF"/>
      </a:lt1>
      <a:dk2>
        <a:srgbClr val="1B2430"/>
      </a:dk2>
      <a:lt2>
        <a:srgbClr val="F0F3F1"/>
      </a:lt2>
      <a:accent1>
        <a:srgbClr val="D13FAE"/>
      </a:accent1>
      <a:accent2>
        <a:srgbClr val="A52DBF"/>
      </a:accent2>
      <a:accent3>
        <a:srgbClr val="7A3FD1"/>
      </a:accent3>
      <a:accent4>
        <a:srgbClr val="3E40C4"/>
      </a:accent4>
      <a:accent5>
        <a:srgbClr val="3F7ED1"/>
      </a:accent5>
      <a:accent6>
        <a:srgbClr val="2DA9BF"/>
      </a:accent6>
      <a:hlink>
        <a:srgbClr val="3F61BF"/>
      </a:hlink>
      <a:folHlink>
        <a:srgbClr val="7F7F7F"/>
      </a:folHlink>
    </a:clrScheme>
    <a:fontScheme name="Univers Calisto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hronicleVTI" id="{508E4D90-5116-4BF0-876B-3F422DD1F65F}" vid="{AA21DC3D-92A8-43A4-8358-ED428371CD5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262</TotalTime>
  <Words>155</Words>
  <Application>Microsoft Office PowerPoint</Application>
  <PresentationFormat>Widescreen</PresentationFormat>
  <Paragraphs>10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6" baseType="lpstr">
      <vt:lpstr>Arial</vt:lpstr>
      <vt:lpstr>ChronicleVTI</vt:lpstr>
      <vt:lpstr>PowerPoint Presentation</vt:lpstr>
      <vt:lpstr>על הפרויקט  </vt:lpstr>
      <vt:lpstr> MVVM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מצגת של PowerPoint‏</dc:title>
  <dc:creator>Stav Lidor</dc:creator>
  <cp:lastModifiedBy>Liron</cp:lastModifiedBy>
  <cp:revision>15</cp:revision>
  <dcterms:created xsi:type="dcterms:W3CDTF">2021-05-31T17:38:48Z</dcterms:created>
  <dcterms:modified xsi:type="dcterms:W3CDTF">2021-05-31T22:09:17Z</dcterms:modified>
</cp:coreProperties>
</file>